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21"/>
  </p:notesMasterIdLst>
  <p:handoutMasterIdLst>
    <p:handoutMasterId r:id="rId22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Ch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Ch04 Generic Metamodel" id="{DD1C3790-333A-4075-9F87-C3ED7B5B535E}">
          <p14:sldIdLst>
            <p14:sldId id="280"/>
            <p14:sldId id="281"/>
            <p14:sldId id="282"/>
            <p14:sldId id="283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107" d="100"/>
          <a:sy n="107" d="100"/>
        </p:scale>
        <p:origin x="94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8ED41-0585-F2AB-21F2-35CBEF9FC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FE7F2-9D28-79DE-19A1-5AF770251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1927</TotalTime>
  <Words>182</Words>
  <Application>Microsoft Office PowerPoint</Application>
  <PresentationFormat>Widescreen</PresentationFormat>
  <Paragraphs>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23</cp:revision>
  <dcterms:created xsi:type="dcterms:W3CDTF">2024-12-21T02:49:35Z</dcterms:created>
  <dcterms:modified xsi:type="dcterms:W3CDTF">2024-12-23T09:20:46Z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